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a_sweeping_cinematic_sci_fi_space_panorama_view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74320"/>
            <a:ext cx="73152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50DCFF"/>
                </a:solidFill>
              </a:defRPr>
            </a:pPr>
            <a:r>
              <a:t>Procedural Universe Generation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914400"/>
            <a:ext cx="4846320" cy="5303520"/>
          </a:xfrm>
          <a:prstGeom prst="roundRect">
            <a:avLst/>
          </a:prstGeom>
          <a:solidFill>
            <a:srgbClr val="0A1423"/>
          </a:solidFill>
          <a:ln>
            <a:solidFill>
              <a:srgbClr val="50DC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800">
                <a:solidFill>
                  <a:srgbClr val="DCF0FF"/>
                </a:solidFill>
              </a:defRPr>
            </a:pPr>
            <a:r>
              <a:t>• 20 unique procedural planet archetypes</a:t>
            </a:r>
          </a:p>
          <a:p>
            <a:pPr>
              <a:defRPr sz="1800">
                <a:solidFill>
                  <a:srgbClr val="DCF0FF"/>
                </a:solidFill>
              </a:defRPr>
            </a:pPr>
            <a:r>
              <a:t>• Biome-driven colors matching collectible cards</a:t>
            </a:r>
          </a:p>
          <a:p>
            <a:pPr>
              <a:defRPr sz="1800">
                <a:solidFill>
                  <a:srgbClr val="DCF0FF"/>
                </a:solidFill>
              </a:defRPr>
            </a:pPr>
            <a:r>
              <a:t>• Procedural weather, oceans, lava, ice, crystal worlds</a:t>
            </a:r>
          </a:p>
          <a:p>
            <a:pPr>
              <a:defRPr sz="1800">
                <a:solidFill>
                  <a:srgbClr val="DCF0FF"/>
                </a:solidFill>
              </a:defRPr>
            </a:pPr>
            <a:r>
              <a:t>• Asteroids, comets, AI ships and orbital mechanics</a:t>
            </a:r>
          </a:p>
          <a:p>
            <a:pPr>
              <a:defRPr sz="1800">
                <a:solidFill>
                  <a:srgbClr val="DCF0FF"/>
                </a:solidFill>
              </a:defRPr>
            </a:pPr>
            <a:r>
              <a:t>• Seed → Biome → Terrain → Weather → Universe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0" y="914400"/>
            <a:ext cx="5669280" cy="5029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 b="1">
                <a:solidFill>
                  <a:srgbClr val="50DCFF"/>
                </a:solidFill>
              </a:defRPr>
            </a:pPr>
            <a:r>
              <a:t>ForeverStar Technical Highlights</a:t>
            </a:r>
          </a:p>
          <a:p>
            <a:pPr>
              <a:defRPr sz="2000">
                <a:solidFill>
                  <a:srgbClr val="F0F0F0"/>
                </a:solidFill>
              </a:defRPr>
            </a:pPr>
            <a:r>
              <a:t>✓ Procedural generation</a:t>
            </a:r>
          </a:p>
          <a:p>
            <a:pPr>
              <a:defRPr sz="2000">
                <a:solidFill>
                  <a:srgbClr val="F0F0F0"/>
                </a:solidFill>
              </a:defRPr>
            </a:pPr>
            <a:r>
              <a:t>✓ Immersive 360° experience</a:t>
            </a:r>
          </a:p>
          <a:p>
            <a:pPr>
              <a:defRPr sz="2000">
                <a:solidFill>
                  <a:srgbClr val="F0F0F0"/>
                </a:solidFill>
              </a:defRPr>
            </a:pPr>
            <a:r>
              <a:t>✓ Real-time cloud sync</a:t>
            </a:r>
          </a:p>
          <a:p>
            <a:pPr>
              <a:defRPr sz="2000">
                <a:solidFill>
                  <a:srgbClr val="F0F0F0"/>
                </a:solidFill>
              </a:defRPr>
            </a:pPr>
            <a:r>
              <a:t>✓ Interactive planet ownership</a:t>
            </a:r>
          </a:p>
          <a:p>
            <a:pPr>
              <a:defRPr sz="2000">
                <a:solidFill>
                  <a:srgbClr val="F0F0F0"/>
                </a:solidFill>
              </a:defRPr>
            </a:pPr>
            <a:r>
              <a:t>✓ Scalable Unreal Engine architecture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a_sweeping_cinematic_sci_fi_space_panorama_view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74320"/>
            <a:ext cx="73152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50DCFF"/>
                </a:solidFill>
              </a:defRPr>
            </a:pPr>
            <a:r>
              <a:t>Planet Claim Experience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914400"/>
            <a:ext cx="4846320" cy="5303520"/>
          </a:xfrm>
          <a:prstGeom prst="roundRect">
            <a:avLst/>
          </a:prstGeom>
          <a:solidFill>
            <a:srgbClr val="0A1423"/>
          </a:solidFill>
          <a:ln>
            <a:solidFill>
              <a:srgbClr val="50DC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800">
                <a:solidFill>
                  <a:srgbClr val="DCF0FF"/>
                </a:solidFill>
              </a:defRPr>
            </a:pPr>
            <a:r>
              <a:t>• Scan QR code</a:t>
            </a:r>
          </a:p>
          <a:p>
            <a:pPr>
              <a:defRPr sz="1800">
                <a:solidFill>
                  <a:srgbClr val="DCF0FF"/>
                </a:solidFill>
              </a:defRPr>
            </a:pPr>
            <a:r>
              <a:t>• Phone calibration</a:t>
            </a:r>
          </a:p>
          <a:p>
            <a:pPr>
              <a:defRPr sz="1800">
                <a:solidFill>
                  <a:srgbClr val="DCF0FF"/>
                </a:solidFill>
              </a:defRPr>
            </a:pPr>
            <a:r>
              <a:t>• Select planet</a:t>
            </a:r>
          </a:p>
          <a:p>
            <a:pPr>
              <a:defRPr sz="1800">
                <a:solidFill>
                  <a:srgbClr val="DCF0FF"/>
                </a:solidFill>
              </a:defRPr>
            </a:pPr>
            <a:r>
              <a:t>• Enter name</a:t>
            </a:r>
          </a:p>
          <a:p>
            <a:pPr>
              <a:defRPr sz="1800">
                <a:solidFill>
                  <a:srgbClr val="DCF0FF"/>
                </a:solidFill>
              </a:defRPr>
            </a:pPr>
            <a:r>
              <a:t>• Forever vs One Visit</a:t>
            </a:r>
          </a:p>
          <a:p>
            <a:pPr>
              <a:defRPr sz="1800">
                <a:solidFill>
                  <a:srgbClr val="DCF0FF"/>
                </a:solidFill>
              </a:defRPr>
            </a:pPr>
            <a:r>
              <a:t>• Live synchronization</a:t>
            </a:r>
          </a:p>
          <a:p>
            <a:pPr>
              <a:defRPr sz="1800">
                <a:solidFill>
                  <a:srgbClr val="DCF0FF"/>
                </a:solidFill>
              </a:defRPr>
            </a:pPr>
            <a:r>
              <a:t>• Name orbits the claimed planet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0" y="914400"/>
            <a:ext cx="5669280" cy="5029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 b="1">
                <a:solidFill>
                  <a:srgbClr val="50DCFF"/>
                </a:solidFill>
              </a:defRPr>
            </a:pPr>
            <a:r>
              <a:t>ForeverStar Technical Highlights</a:t>
            </a:r>
          </a:p>
          <a:p>
            <a:pPr>
              <a:defRPr sz="2000">
                <a:solidFill>
                  <a:srgbClr val="F0F0F0"/>
                </a:solidFill>
              </a:defRPr>
            </a:pPr>
            <a:r>
              <a:t>✓ Procedural generation</a:t>
            </a:r>
          </a:p>
          <a:p>
            <a:pPr>
              <a:defRPr sz="2000">
                <a:solidFill>
                  <a:srgbClr val="F0F0F0"/>
                </a:solidFill>
              </a:defRPr>
            </a:pPr>
            <a:r>
              <a:t>✓ Immersive 360° experience</a:t>
            </a:r>
          </a:p>
          <a:p>
            <a:pPr>
              <a:defRPr sz="2000">
                <a:solidFill>
                  <a:srgbClr val="F0F0F0"/>
                </a:solidFill>
              </a:defRPr>
            </a:pPr>
            <a:r>
              <a:t>✓ Real-time cloud sync</a:t>
            </a:r>
          </a:p>
          <a:p>
            <a:pPr>
              <a:defRPr sz="2000">
                <a:solidFill>
                  <a:srgbClr val="F0F0F0"/>
                </a:solidFill>
              </a:defRPr>
            </a:pPr>
            <a:r>
              <a:t>✓ Interactive planet ownership</a:t>
            </a:r>
          </a:p>
          <a:p>
            <a:pPr>
              <a:defRPr sz="2000">
                <a:solidFill>
                  <a:srgbClr val="F0F0F0"/>
                </a:solidFill>
              </a:defRPr>
            </a:pPr>
            <a:r>
              <a:t>✓ Scalable Unreal Engine architecture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a_sweeping_cinematic_sci_fi_space_panorama_view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74320"/>
            <a:ext cx="73152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50DCFF"/>
                </a:solidFill>
              </a:defRPr>
            </a:pPr>
            <a:r>
              <a:t>Cloud Infrastructure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914400"/>
            <a:ext cx="4846320" cy="5303520"/>
          </a:xfrm>
          <a:prstGeom prst="roundRect">
            <a:avLst/>
          </a:prstGeom>
          <a:solidFill>
            <a:srgbClr val="0A1423"/>
          </a:solidFill>
          <a:ln>
            <a:solidFill>
              <a:srgbClr val="50DC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800">
                <a:solidFill>
                  <a:srgbClr val="DCF0FF"/>
                </a:solidFill>
              </a:defRPr>
            </a:pPr>
            <a:r>
              <a:t>• Cloud-hosted backend</a:t>
            </a:r>
          </a:p>
          <a:p>
            <a:pPr>
              <a:defRPr sz="1800">
                <a:solidFill>
                  <a:srgbClr val="DCF0FF"/>
                </a:solidFill>
              </a:defRPr>
            </a:pPr>
            <a:r>
              <a:t>• Unique QR generation</a:t>
            </a:r>
          </a:p>
          <a:p>
            <a:pPr>
              <a:defRPr sz="1800">
                <a:solidFill>
                  <a:srgbClr val="DCF0FF"/>
                </a:solidFill>
              </a:defRPr>
            </a:pPr>
            <a:r>
              <a:t>• Location-aware procedural seeds</a:t>
            </a:r>
          </a:p>
          <a:p>
            <a:pPr>
              <a:defRPr sz="1800">
                <a:solidFill>
                  <a:srgbClr val="DCF0FF"/>
                </a:solidFill>
              </a:defRPr>
            </a:pPr>
            <a:r>
              <a:t>• Planet ownership database</a:t>
            </a:r>
          </a:p>
          <a:p>
            <a:pPr>
              <a:defRPr sz="1800">
                <a:solidFill>
                  <a:srgbClr val="DCF0FF"/>
                </a:solidFill>
              </a:defRPr>
            </a:pPr>
            <a:r>
              <a:t>• API gateway to Unreal Engine</a:t>
            </a:r>
          </a:p>
          <a:p>
            <a:pPr>
              <a:defRPr sz="1800">
                <a:solidFill>
                  <a:srgbClr val="DCF0FF"/>
                </a:solidFill>
              </a:defRPr>
            </a:pPr>
            <a:r>
              <a:t>• Persistent universe across visits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0" y="914400"/>
            <a:ext cx="5669280" cy="5029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 b="1">
                <a:solidFill>
                  <a:srgbClr val="50DCFF"/>
                </a:solidFill>
              </a:defRPr>
            </a:pPr>
            <a:r>
              <a:t>ForeverStar Technical Highlights</a:t>
            </a:r>
          </a:p>
          <a:p>
            <a:pPr>
              <a:defRPr sz="2000">
                <a:solidFill>
                  <a:srgbClr val="F0F0F0"/>
                </a:solidFill>
              </a:defRPr>
            </a:pPr>
            <a:r>
              <a:t>✓ Procedural generation</a:t>
            </a:r>
          </a:p>
          <a:p>
            <a:pPr>
              <a:defRPr sz="2000">
                <a:solidFill>
                  <a:srgbClr val="F0F0F0"/>
                </a:solidFill>
              </a:defRPr>
            </a:pPr>
            <a:r>
              <a:t>✓ Immersive 360° experience</a:t>
            </a:r>
          </a:p>
          <a:p>
            <a:pPr>
              <a:defRPr sz="2000">
                <a:solidFill>
                  <a:srgbClr val="F0F0F0"/>
                </a:solidFill>
              </a:defRPr>
            </a:pPr>
            <a:r>
              <a:t>✓ Real-time cloud sync</a:t>
            </a:r>
          </a:p>
          <a:p>
            <a:pPr>
              <a:defRPr sz="2000">
                <a:solidFill>
                  <a:srgbClr val="F0F0F0"/>
                </a:solidFill>
              </a:defRPr>
            </a:pPr>
            <a:r>
              <a:t>✓ Interactive planet ownership</a:t>
            </a:r>
          </a:p>
          <a:p>
            <a:pPr>
              <a:defRPr sz="2000">
                <a:solidFill>
                  <a:srgbClr val="F0F0F0"/>
                </a:solidFill>
              </a:defRPr>
            </a:pPr>
            <a:r>
              <a:t>✓ Scalable Unreal Engine architecture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a_sweeping_cinematic_sci_fi_space_panorama_view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74320"/>
            <a:ext cx="73152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50DCFF"/>
                </a:solidFill>
              </a:defRPr>
            </a:pPr>
            <a:r>
              <a:t>Unreal Engine Blueprint Systems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914400"/>
            <a:ext cx="4846320" cy="5303520"/>
          </a:xfrm>
          <a:prstGeom prst="roundRect">
            <a:avLst/>
          </a:prstGeom>
          <a:solidFill>
            <a:srgbClr val="0A1423"/>
          </a:solidFill>
          <a:ln>
            <a:solidFill>
              <a:srgbClr val="50DC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800">
                <a:solidFill>
                  <a:srgbClr val="DCF0FF"/>
                </a:solidFill>
              </a:defRPr>
            </a:pPr>
            <a:r>
              <a:t>• Planet Manager</a:t>
            </a:r>
          </a:p>
          <a:p>
            <a:pPr>
              <a:defRPr sz="1800">
                <a:solidFill>
                  <a:srgbClr val="DCF0FF"/>
                </a:solidFill>
              </a:defRPr>
            </a:pPr>
            <a:r>
              <a:t>• Spawn Manager</a:t>
            </a:r>
          </a:p>
          <a:p>
            <a:pPr>
              <a:defRPr sz="1800">
                <a:solidFill>
                  <a:srgbClr val="DCF0FF"/>
                </a:solidFill>
              </a:defRPr>
            </a:pPr>
            <a:r>
              <a:t>• Orbit Controller</a:t>
            </a:r>
          </a:p>
          <a:p>
            <a:pPr>
              <a:defRPr sz="1800">
                <a:solidFill>
                  <a:srgbClr val="DCF0FF"/>
                </a:solidFill>
              </a:defRPr>
            </a:pPr>
            <a:r>
              <a:t>• Selection System</a:t>
            </a:r>
          </a:p>
          <a:p>
            <a:pPr>
              <a:defRPr sz="1800">
                <a:solidFill>
                  <a:srgbClr val="DCF0FF"/>
                </a:solidFill>
              </a:defRPr>
            </a:pPr>
            <a:r>
              <a:t>• Weather Generator</a:t>
            </a:r>
          </a:p>
          <a:p>
            <a:pPr>
              <a:defRPr sz="1800">
                <a:solidFill>
                  <a:srgbClr val="DCF0FF"/>
                </a:solidFill>
              </a:defRPr>
            </a:pPr>
            <a:r>
              <a:t>• Ownership Manager</a:t>
            </a:r>
          </a:p>
          <a:p>
            <a:pPr>
              <a:defRPr sz="1800">
                <a:solidFill>
                  <a:srgbClr val="DCF0FF"/>
                </a:solidFill>
              </a:defRPr>
            </a:pPr>
            <a:r>
              <a:t>• Mission &amp; Save Systems</a:t>
            </a:r>
          </a:p>
          <a:p>
            <a:pPr>
              <a:defRPr sz="1800">
                <a:solidFill>
                  <a:srgbClr val="DCF0FF"/>
                </a:solidFill>
              </a:defRPr>
            </a:pPr>
            <a:r>
              <a:t>• Niagara FX + Lumen + optimization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0" y="914400"/>
            <a:ext cx="5669280" cy="5029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 b="1">
                <a:solidFill>
                  <a:srgbClr val="50DCFF"/>
                </a:solidFill>
              </a:defRPr>
            </a:pPr>
            <a:r>
              <a:t>ForeverStar Technical Highlights</a:t>
            </a:r>
          </a:p>
          <a:p>
            <a:pPr>
              <a:defRPr sz="2000">
                <a:solidFill>
                  <a:srgbClr val="F0F0F0"/>
                </a:solidFill>
              </a:defRPr>
            </a:pPr>
            <a:r>
              <a:t>✓ Procedural generation</a:t>
            </a:r>
          </a:p>
          <a:p>
            <a:pPr>
              <a:defRPr sz="2000">
                <a:solidFill>
                  <a:srgbClr val="F0F0F0"/>
                </a:solidFill>
              </a:defRPr>
            </a:pPr>
            <a:r>
              <a:t>✓ Immersive 360° experience</a:t>
            </a:r>
          </a:p>
          <a:p>
            <a:pPr>
              <a:defRPr sz="2000">
                <a:solidFill>
                  <a:srgbClr val="F0F0F0"/>
                </a:solidFill>
              </a:defRPr>
            </a:pPr>
            <a:r>
              <a:t>✓ Real-time cloud sync</a:t>
            </a:r>
          </a:p>
          <a:p>
            <a:pPr>
              <a:defRPr sz="2000">
                <a:solidFill>
                  <a:srgbClr val="F0F0F0"/>
                </a:solidFill>
              </a:defRPr>
            </a:pPr>
            <a:r>
              <a:t>✓ Interactive planet ownership</a:t>
            </a:r>
          </a:p>
          <a:p>
            <a:pPr>
              <a:defRPr sz="2000">
                <a:solidFill>
                  <a:srgbClr val="F0F0F0"/>
                </a:solidFill>
              </a:defRPr>
            </a:pPr>
            <a:r>
              <a:t>✓ Scalable Unreal Engine architecture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